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9" r:id="rId3"/>
    <p:sldId id="261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B8CB1-4924-9AFC-D044-9126DFB390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AD6F95-98D2-DDBD-DB91-B6186A7F5D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150B6-E880-FCC8-5872-BE714D9AF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5857C-4A1F-AAF1-70AE-21FDA5357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80CF-93E8-E35B-3A04-B16C8FC8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1772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3C6C-B94E-1FD7-CD8C-FEF45381D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32359F-8A36-12F4-4F48-2388BA90E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D77E9-0082-9C2E-4A76-A461173E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D0516-B9A5-C5ED-8031-8180565CB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AF9CF-B64F-2567-C20E-3CD8336D4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250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AC8CB2-7F20-3885-1317-EBEC0FE2DA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FDC68B-50B9-0E19-5382-8AC7844DED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AFCA4-BD38-CD84-2B70-213EF6CE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E84A1-A92F-5145-432D-A2954AE31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710CE-EA4A-7948-7537-7F0207DE0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787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CDE0-3DE7-58D1-053D-B252A073F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B5F2F-B88A-B2A0-5B8B-2263BEA23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E5E55-7A29-2CEC-BAD3-A7392D09A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DFC54-387E-6CA4-83F3-04AEA47A4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AA6FB-1037-A9C8-84F1-D6CAC1821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481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2991B-3FE7-7D18-5648-8E7EA2337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D131D-F8EB-EDDD-433B-8AEFA2B11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12A87-9052-C8C7-BBAC-99E267DC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67D29-C3EC-3415-D94A-28F80395A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36895-8D75-D1BD-5EE1-1816CEF37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162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9E50F-49E6-C114-5379-F5DDAA4AB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C825F-0F9D-BE57-22C3-0A89CFC62D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A7D38C-911B-C0D7-44A7-01E410685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A5CD0-7374-3B01-6081-CF8FADB39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A0E534-F916-E9C2-FD6E-2C9D53B93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B730A2-E3F0-859A-408C-0304532EB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99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96528-B4B2-6F90-EFE4-6AEF858B3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3EF00-2BF1-9C04-93B8-07395BC1B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02DE27-4728-2060-ADF1-5A3F49567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92BD8-6222-4CED-7FED-4075C5991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9559CE-5DBF-224E-2FEC-BCC6755F2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2AB0CB-F9FD-7B50-8511-89D9B7256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7FD081-942D-BFAE-B95A-5C4A7C42E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F98091-7B08-3AF4-3BD9-D53E3B589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141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A6B68-2BF8-833A-B21B-EA2C903C8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6A1663-FE17-1E91-D964-C337F41DF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1D72D-F7A3-1B7D-7B7C-ED2D53EA8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61FA7-95A3-36FC-43E0-D30976729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5184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2763CC-A59D-E33E-EAAD-1CBEBF9D8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96BE62-056F-F6CB-E096-1C0DA6C6C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34032-203E-972C-C719-982368354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3981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F0F78-E85E-7F2D-F767-B4025A8EA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B2C49-AB55-5152-B64E-370513669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4081C-AA7E-3F13-E405-77494AE9E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140F30-C5E5-D2A3-B24D-79348312F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DB4318-3E56-BA1B-62BD-7B62112AB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1F7F5-9E02-79B3-FFA4-2316B1F23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35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1C055-A1F2-7B2F-C146-E55C3E4F6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566C9-0A70-AA08-636E-2A61B5A899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838D3-6E6D-60E1-D28F-E0F129405F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DF35EC-A464-A4B7-69C0-BAB1EE26F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20D69-4C74-796D-CBB2-833BFBA82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330207-5185-B65D-5C99-C32F7F97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105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8EFBE8-14BC-C927-A251-84E1B588B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B3628-A979-BA48-65A2-E3E451CA3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2A4AE-2687-C308-8BE8-C91EB4D9A7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421A4-D8BE-4183-A4ED-845AFEDC4C39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54C0D-A7C5-F999-152E-483974035D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FBEB4-9CDA-54B9-89AE-F0E69C19C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578D7-B04C-4A37-A28D-52617C079A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22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CBB4D-6D99-FC3C-2D03-9F5CEF7A2E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BA92E-FF94-C225-2472-FF14144B15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BD8020-55D7-66DB-995E-D0411871D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27511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B082D3-3C31-051E-F407-2E1559CD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6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400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804B5D-3618-CE5F-6BE1-F56E6CEDA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76" y="266258"/>
            <a:ext cx="11269648" cy="632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607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B66B8-F92A-0624-0D17-335494335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882054-3AD4-0224-5940-693470312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90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965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7A7DB5-F7ED-5AB0-6C67-34DDD9F70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133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03DB7E-FB5B-4916-D749-F46D77B5C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118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40D47B-CF17-62EC-B0C8-4DCEE7524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28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7D13DD-4C3C-FF44-D4A5-085342004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11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C68595-9F3D-58EB-DF32-1622BBEC3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212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DF56F9-FA8D-5249-DFF0-D8C82DFB5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440" y="-64008"/>
            <a:ext cx="12283440" cy="692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554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CE65B17-64E3-5FE5-069F-6E6CFD3B8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905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Mande Nagendrababu</dc:creator>
  <cp:lastModifiedBy>Mande Nagendrababu</cp:lastModifiedBy>
  <cp:revision>8</cp:revision>
  <dcterms:created xsi:type="dcterms:W3CDTF">2025-09-26T08:55:53Z</dcterms:created>
  <dcterms:modified xsi:type="dcterms:W3CDTF">2025-09-26T10:03:43Z</dcterms:modified>
</cp:coreProperties>
</file>

<file path=docProps/thumbnail.jpeg>
</file>